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2" r:id="rId2"/>
  </p:sldMasterIdLst>
  <p:sldIdLst>
    <p:sldId id="329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DED"/>
    <a:srgbClr val="DED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CCB0EF-2B6F-4F7C-B630-0A2EF1766AD2}" v="1" dt="2025-11-17T13:40:49.1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67" autoAdjust="0"/>
    <p:restoredTop sz="94748"/>
  </p:normalViewPr>
  <p:slideViewPr>
    <p:cSldViewPr snapToGrid="0" snapToObjects="1">
      <p:cViewPr varScale="1">
        <p:scale>
          <a:sx n="112" d="100"/>
          <a:sy n="112" d="100"/>
        </p:scale>
        <p:origin x="216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B5AA7B-CFB5-2F43-B90D-AFD9CFEE7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B3465-EA2A-DF4C-A0AE-BE2E3CCBCD5B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DB20D9-6959-6E48-9101-B904CC41B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43426C-192F-0B4D-88FC-9C8D65412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452F-EA9B-8242-8D5A-9D791BE0DB9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39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59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3"/>
            <a:ext cx="563490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9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5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04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nl-NL"/>
              <a:t>Titelstijl van model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06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B5AA7B-CFB5-2F43-B90D-AFD9CFEE7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B3465-EA2A-DF4C-A0AE-BE2E3CCBCD5B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DB20D9-6959-6E48-9101-B904CC41B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43426C-192F-0B4D-88FC-9C8D65412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452F-EA9B-8242-8D5A-9D791BE0DB99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Espace réservé du titre 1">
            <a:extLst>
              <a:ext uri="{FF2B5EF4-FFF2-40B4-BE49-F238E27FC236}">
                <a16:creationId xmlns:a16="http://schemas.microsoft.com/office/drawing/2014/main" id="{6C2A333A-147F-5D49-8677-1A69AAAFE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4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70E677E5-39F0-764C-93A5-6CC04521D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40000" cy="435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4EBFF976-97E9-DD43-B9E4-BC16CFF570D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81055" y="1825625"/>
            <a:ext cx="5040000" cy="435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0465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0181F8-FC2D-D843-BC50-D1421735A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11CDC59-BD29-B145-BA52-4CD22218C6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CCF7ED8-2F8A-D240-86E8-90C9681EA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B3465-EA2A-DF4C-A0AE-BE2E3CCBCD5B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5CF559C-57B2-4948-A5C2-6F113D56E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055BF5B-50DA-0140-9FE4-53A231371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452F-EA9B-8242-8D5A-9D791BE0DB9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61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13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72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>
            <a:normAutofit/>
          </a:bodyPr>
          <a:lstStyle>
            <a:lvl1pPr algn="l">
              <a:defRPr sz="2800" b="1" cap="all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4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72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6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711C-2DE5-3745-8EC1-00C0913190F7}" type="datetimeFigureOut">
              <a:rPr lang="en-US" smtClean="0"/>
              <a:t>2/6/26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D77E-2DE2-314F-8C74-8AE3A6D4A6CE}" type="slidenum">
              <a:rPr lang="en-US" smtClean="0"/>
              <a:t>‹Nº›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609599" y="1967974"/>
            <a:ext cx="10950224" cy="45682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1800" dirty="0">
                <a:solidFill>
                  <a:schemeClr val="tx1"/>
                </a:solidFill>
                <a:latin typeface="Georgia"/>
                <a:cs typeface="Georgia"/>
              </a:rPr>
              <a:t>Click to edit Master title style</a:t>
            </a:r>
            <a:endParaRPr lang="en-US" sz="1800" dirty="0">
              <a:solidFill>
                <a:schemeClr val="tx1"/>
              </a:solidFill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22326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AA5FA7E-5B19-A943-BD05-2FC32C188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4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DF8C307-D0B6-694C-926E-E669430EA2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BBA8A7E-9B25-C44C-9910-4EAE4A9A32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B3465-EA2A-DF4C-A0AE-BE2E3CCBCD5B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F703C1-6333-824D-BDA8-3814605841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4C8E36-B93C-8D4C-B197-BDE5152F55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3452F-EA9B-8242-8D5A-9D791BE0DB9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8889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274639"/>
            <a:ext cx="97590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131329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0097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6C99711C-2DE5-3745-8EC1-00C0913190F7}" type="datetimeFigureOut">
              <a:rPr lang="en-US" smtClean="0"/>
              <a:pPr/>
              <a:t>2/6/26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06097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78097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CC0D77E-2DE2-314F-8C74-8AE3A6D4A6CE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8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  <p:txStyles>
    <p:titleStyle>
      <a:lvl1pPr algn="l" defTabSz="457189" rtl="0" eaLnBrk="1" latinLnBrk="0" hangingPunct="1">
        <a:spcBef>
          <a:spcPct val="0"/>
        </a:spcBef>
        <a:buNone/>
        <a:defRPr sz="28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Trebuchet MS" panose="020B0703020202090204" pitchFamily="34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Trebuchet MS" panose="020B0703020202090204" pitchFamily="34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Trebuchet MS" panose="020B0703020202090204" pitchFamily="34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Trebuchet MS" panose="020B0703020202090204" pitchFamily="34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1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Trebuchet MS" panose="020B0703020202090204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E018FD-5EA7-71B6-A064-BE4D91B31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9B0BCE08-DAE0-775D-BF42-58F1870FBBD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58933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779A07C-C1EA-4F55-77AE-A8C2130276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775835" y="-681998"/>
            <a:ext cx="1092546" cy="2977045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77A756C0-B4CD-AB11-7EC7-C7DB17C10C05}"/>
              </a:ext>
            </a:extLst>
          </p:cNvPr>
          <p:cNvSpPr txBox="1"/>
          <p:nvPr/>
        </p:nvSpPr>
        <p:spPr>
          <a:xfrm>
            <a:off x="748208" y="4188401"/>
            <a:ext cx="103577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dirty="0">
                <a:latin typeface="DIN Pro Cond" panose="02000506040000020004" pitchFamily="2" charset="0"/>
              </a:rPr>
              <a:t>ESTRO</a:t>
            </a:r>
            <a:r>
              <a:rPr lang="en-BE" sz="3200" b="1" dirty="0">
                <a:latin typeface="DIN Pro Cond" panose="02000506040000020004" pitchFamily="2" charset="0"/>
              </a:rPr>
              <a:t>-</a:t>
            </a:r>
            <a:r>
              <a:rPr lang="nl-BE" sz="3200" b="1" dirty="0">
                <a:latin typeface="DIN Pro Cond" panose="02000506040000020004" pitchFamily="2" charset="0"/>
              </a:rPr>
              <a:t>ILROG</a:t>
            </a:r>
          </a:p>
          <a:p>
            <a:r>
              <a:rPr lang="nl-BE" sz="3200" b="1" dirty="0">
                <a:effectLst/>
                <a:latin typeface="DIN Pro Cond" panose="02000506040000020004" pitchFamily="2" charset="0"/>
              </a:rPr>
              <a:t>Haematological Malignancies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06DE370E-B192-6B88-FCFB-B33BC30F9E55}"/>
              </a:ext>
            </a:extLst>
          </p:cNvPr>
          <p:cNvSpPr txBox="1"/>
          <p:nvPr/>
        </p:nvSpPr>
        <p:spPr>
          <a:xfrm>
            <a:off x="748208" y="5307234"/>
            <a:ext cx="10482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effectLst/>
                <a:latin typeface="Open Sans" panose="020B0606030504020204" pitchFamily="34" charset="0"/>
              </a:rPr>
              <a:t>15-18 April 2026 | Lisbon, Portugal</a:t>
            </a:r>
          </a:p>
        </p:txBody>
      </p:sp>
      <p:pic>
        <p:nvPicPr>
          <p:cNvPr id="14" name="Afbeelding 13" descr="Afbeelding met schermopname, zwart&#10;&#10;Automatisch gegenereerde beschrijving">
            <a:extLst>
              <a:ext uri="{FF2B5EF4-FFF2-40B4-BE49-F238E27FC236}">
                <a16:creationId xmlns:a16="http://schemas.microsoft.com/office/drawing/2014/main" id="{648D0991-342C-F0FC-4F91-E316C0215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850" y="3288035"/>
            <a:ext cx="1648883" cy="652929"/>
          </a:xfrm>
          <a:prstGeom prst="rect">
            <a:avLst/>
          </a:prstGeom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1F614314-D6D3-EF1E-9740-52FD88EF3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5893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nl-BE" altLang="nl-BE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DIN Pro" panose="02000503040000020003" pitchFamily="2" charset="0"/>
              </a:rPr>
            </a:br>
            <a:endParaRPr kumimoji="0" lang="nl-BE" altLang="nl-B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6A2BAE20-E453-70F9-533F-4CBBB72D73FC}"/>
              </a:ext>
            </a:extLst>
          </p:cNvPr>
          <p:cNvSpPr txBox="1"/>
          <p:nvPr/>
        </p:nvSpPr>
        <p:spPr>
          <a:xfrm>
            <a:off x="770185" y="5902919"/>
            <a:ext cx="2684215" cy="36933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nl-BE" b="1" dirty="0">
                <a:effectLst/>
                <a:latin typeface="DIN Pro Cond" panose="02000506040000020004" pitchFamily="2" charset="0"/>
              </a:rPr>
              <a:t>Early deadline: </a:t>
            </a:r>
            <a:r>
              <a:rPr lang="nl-BE" b="1" dirty="0">
                <a:latin typeface="DIN Pro Cond" panose="02000506040000020004" pitchFamily="2" charset="0"/>
              </a:rPr>
              <a:t>21 January 2026 </a:t>
            </a:r>
            <a:endParaRPr lang="nl-BE" b="1" dirty="0">
              <a:effectLst/>
              <a:latin typeface="DIN Pro Cond" panose="02000506040000020004" pitchFamily="2" charset="0"/>
            </a:endParaRPr>
          </a:p>
        </p:txBody>
      </p:sp>
      <p:pic>
        <p:nvPicPr>
          <p:cNvPr id="3" name="Afbeelding 3" descr="Afbeelding met Lettertype, tekst, ontwerp&#10;&#10;Automatisch gegenereerde beschrijving">
            <a:extLst>
              <a:ext uri="{FF2B5EF4-FFF2-40B4-BE49-F238E27FC236}">
                <a16:creationId xmlns:a16="http://schemas.microsoft.com/office/drawing/2014/main" id="{1A21DAAF-929B-0C31-501D-F3DC874626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4214" y="5652637"/>
            <a:ext cx="1442203" cy="5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29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Theme">
  <a:themeElements>
    <a:clrScheme name="Aangepast 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4AEC0"/>
      </a:accent1>
      <a:accent2>
        <a:srgbClr val="334866"/>
      </a:accent2>
      <a:accent3>
        <a:srgbClr val="F49800"/>
      </a:accent3>
      <a:accent4>
        <a:srgbClr val="B95220"/>
      </a:accent4>
      <a:accent5>
        <a:srgbClr val="BED2D3"/>
      </a:accent5>
      <a:accent6>
        <a:srgbClr val="DEDB00"/>
      </a:accent6>
      <a:hlink>
        <a:srgbClr val="000000"/>
      </a:hlink>
      <a:folHlink>
        <a:srgbClr val="000000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werpoint presentation_ESTRO 38_template_16x9" id="{2BD707B6-B2B3-3940-AE04-6FF5565588BF}" vid="{A13F2DA0-A7DE-3244-B455-B79188BA9C5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19</Words>
  <Application>Microsoft Macintosh PowerPoint</Application>
  <PresentationFormat>Panorámica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Arial</vt:lpstr>
      <vt:lpstr>DIN Pro</vt:lpstr>
      <vt:lpstr>DIN Pro Cond</vt:lpstr>
      <vt:lpstr>Georgia</vt:lpstr>
      <vt:lpstr>Open Sans</vt:lpstr>
      <vt:lpstr>Trebuchet MS</vt:lpstr>
      <vt:lpstr>Thème Office</vt:lpstr>
      <vt:lpstr>Default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lastModifiedBy>Anna Sureda</cp:lastModifiedBy>
  <cp:revision>155</cp:revision>
  <dcterms:created xsi:type="dcterms:W3CDTF">2019-07-15T13:47:08Z</dcterms:created>
  <dcterms:modified xsi:type="dcterms:W3CDTF">2026-02-06T15:12:59Z</dcterms:modified>
</cp:coreProperties>
</file>